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99" autoAdjust="0"/>
    <p:restoredTop sz="94660"/>
  </p:normalViewPr>
  <p:slideViewPr>
    <p:cSldViewPr>
      <p:cViewPr varScale="1">
        <p:scale>
          <a:sx n="111" d="100"/>
          <a:sy n="111" d="100"/>
        </p:scale>
        <p:origin x="-183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67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75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97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98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75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13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22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80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49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42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62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Design10</dc:creator>
  <cp:lastModifiedBy>User</cp:lastModifiedBy>
  <cp:revision>1</cp:revision>
  <dcterms:created xsi:type="dcterms:W3CDTF">2024-05-08T08:35:06Z</dcterms:created>
  <dcterms:modified xsi:type="dcterms:W3CDTF">2024-05-08T08:36:23Z</dcterms:modified>
</cp:coreProperties>
</file>